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86" r:id="rId2"/>
    <p:sldId id="272" r:id="rId3"/>
    <p:sldId id="292" r:id="rId4"/>
    <p:sldId id="258" r:id="rId5"/>
    <p:sldId id="266" r:id="rId6"/>
    <p:sldId id="290" r:id="rId7"/>
    <p:sldId id="287" r:id="rId8"/>
    <p:sldId id="270" r:id="rId9"/>
    <p:sldId id="271" r:id="rId10"/>
    <p:sldId id="28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291" autoAdjust="0"/>
  </p:normalViewPr>
  <p:slideViewPr>
    <p:cSldViewPr snapToGrid="0">
      <p:cViewPr varScale="1">
        <p:scale>
          <a:sx n="55" d="100"/>
          <a:sy n="55" d="100"/>
        </p:scale>
        <p:origin x="15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5488"/>
            <a:ext cx="9144000" cy="46070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32513"/>
            <a:ext cx="9144000" cy="1079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5488"/>
            <a:ext cx="9144000" cy="46070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38092"/>
            <a:ext cx="9144000" cy="1019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09" y="106017"/>
            <a:ext cx="2971554" cy="1153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791" y="1257747"/>
            <a:ext cx="5738430" cy="18862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93" y="3143973"/>
            <a:ext cx="8471014" cy="3608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65" y="1415728"/>
            <a:ext cx="7537070" cy="1706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464" y="3561133"/>
            <a:ext cx="7537072" cy="1672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83884"/>
            <a:ext cx="2651975" cy="3773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733" y="1542444"/>
            <a:ext cx="2804543" cy="4358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2027" y="1486172"/>
            <a:ext cx="2445561" cy="4297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01" y="56254"/>
            <a:ext cx="4365899" cy="12617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38" y="2311078"/>
            <a:ext cx="8361124" cy="1117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55" y="257540"/>
            <a:ext cx="2616784" cy="9361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9847"/>
            <a:ext cx="9144000" cy="4461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5893" y="5781823"/>
            <a:ext cx="4072213" cy="1035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42" y="141818"/>
            <a:ext cx="2481943" cy="9470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20" y="1626443"/>
            <a:ext cx="4358280" cy="50897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149" y="1626442"/>
            <a:ext cx="4370471" cy="5089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7563" y="615351"/>
            <a:ext cx="3828874" cy="1058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67</cp:revision>
  <dcterms:created xsi:type="dcterms:W3CDTF">2020-08-07T01:41:00Z</dcterms:created>
  <dcterms:modified xsi:type="dcterms:W3CDTF">2025-01-05T13:12:52Z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